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5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75C4-B471-9636-6C8C-4ED0ACD62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1264A-D977-1FE0-4532-C6955E27D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5EC9-0EAE-3098-CDA9-702D0FC2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A1630-08CB-76E1-3B25-F9B3FC95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64D51-CF5D-D95B-05FF-ED5432D4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55AF-D99B-BC54-1907-85ED478C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6458F-8625-E09B-941F-86F9E21B1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3E65-C61B-0B18-1865-1635AEA0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24F2-D942-86B6-0504-C02B6800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8085-32FB-DE2A-9FB9-ADE5AD0F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0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7DA66-F0D3-4E0E-57A8-179C45745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CCF00-6E48-00E8-59B0-A2B3665F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3D885-1B64-2441-515D-FF2FCD20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4F4C3-4716-BDB9-1F3A-D97C34DD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205C9-203C-15F8-C620-F1782CF2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9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B6795-54E6-2D06-F95F-30E71278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C0474-18D2-52BB-85FF-4D0C677C4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AF73B-8900-3D97-35E2-3E2A9297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950A1-A511-BFD6-9C3F-59828D7B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5CF2B-1BCB-ABFC-5D1F-CBCEAAEC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C499-A350-4618-D15B-E2EEA5FA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25C67-E027-4082-21B9-037007FE1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0D167-F5BF-84E8-0412-4D3AC07C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4B703-98E0-6F56-6D6B-D62C8C3D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11E49-FDE9-FB6E-E0F2-DF2C59A5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5582-287C-D923-F318-ECF5F8E4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C2750-2EFA-7072-EE2B-7B3CB14C6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DD4D3-6A03-FB6A-1B5B-2CFE6BA4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21919-DCBB-99DB-630C-7A00E527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482AB-C918-87D5-27B4-97FE36ED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A130-FD35-D27C-9B82-693062E4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6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E3C3-CEDC-C5F4-893F-FF001E2D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DA8F5-6C3E-DE2D-57D0-F0B394CE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B39FB-1D25-BC88-BEEE-D79125A5D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41265-765A-334A-AAC5-E0A2A9E57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07471-C1AA-680A-F907-EB34967E6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1B476-0C47-71A1-839C-0B28DC74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299C5-B47A-90F1-CBA4-2F4662D8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38BB8-580A-DF77-7557-4B83FC3C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D3BE9-2F75-0CC2-4DB1-A25BF23B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E4932-6F97-967D-E92F-E2768A1B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5403B-ABDC-C094-AB7B-BE75625D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3D353-F52B-DEF0-DC0A-F3D649AE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2A7FB-377D-A755-FAC5-D605560A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89EA3-714F-C28F-1ED4-3E13571B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FF41C-5D50-8800-CF7A-F7FBC494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EC1A-81D1-C10C-9541-FB990188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7A50F-E48C-51EC-D84A-DCD9F4B0D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1ACDD-8F02-7528-5475-76AAE3E03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E8A89-C7BD-4AD1-F5EA-372569BE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E65C0-C764-39C8-33F8-FCF9289B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10EAB-3AB9-E4BF-D176-40ED57BF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46AF-9444-B7E8-D136-3114B397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ABD62-A08A-E100-DA0E-76A9B314D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54E2B-0BCD-5FD4-B7DB-889E81280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93CE3-B198-C4D1-FB67-5840F9D3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16311-E7E1-57CA-309E-11D5B9EF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502DC-62DD-1B1B-4AE2-D6249550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54367-231C-35DE-FCF2-40ECE8FD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46466-3C27-5007-6A48-3BA5C3B96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F2834-2987-320A-5CF7-BBFB49860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012D-9862-41E2-B703-1546CEDD336D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4382E-53DA-11EC-7F38-E5F51A48E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E2CE9-29C8-0F06-E612-48EAF70CB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EE6D-CEC6-4E0B-B92A-9D7E0B66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600B94-16AE-40C9-33B6-AA3B1DD1BE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4DD4D9-7736-1674-C80B-CE59B9E00B35}"/>
              </a:ext>
            </a:extLst>
          </p:cNvPr>
          <p:cNvSpPr txBox="1"/>
          <p:nvPr/>
        </p:nvSpPr>
        <p:spPr>
          <a:xfrm>
            <a:off x="3048000" y="32457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effectLst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Smith Ward</dc:creator>
  <cp:lastModifiedBy>Tracey Smith Ward</cp:lastModifiedBy>
  <cp:revision>1</cp:revision>
  <dcterms:created xsi:type="dcterms:W3CDTF">2023-05-19T23:37:51Z</dcterms:created>
  <dcterms:modified xsi:type="dcterms:W3CDTF">2023-05-19T23:38:40Z</dcterms:modified>
</cp:coreProperties>
</file>